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6858000" cx="12192000"/>
  <p:notesSz cx="6858000" cy="9144000"/>
  <p:embeddedFontLst>
    <p:embeddedFont>
      <p:font typeface="Montserrat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0" roundtripDataSignature="AMtx7miyaxyF05cKVtVskRWvk6D+QTGr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regular.fntdata"/><Relationship Id="rId25" Type="http://schemas.openxmlformats.org/officeDocument/2006/relationships/slide" Target="slides/slide21.xml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39e1acdd32_1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" name="Google Shape;88;g139e1acdd32_1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6295bb29f5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6295bb29f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6295bb29f5_0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6295bb29f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6295bb29f5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6295bb29f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6295bb29f5_0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6295bb29f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6295bb29f5_0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6295bb29f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6295bb29f5_0_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6295bb29f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6295bb29f5_0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6295bb29f5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6295bb29f5_0_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6295bb29f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6295bb29f5_0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6295bb29f5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6295bb29f5_0_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6295bb29f5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6295bb29f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6295bb29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6295bb29f5_0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6295bb29f5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6295bb29f5_0_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6295bb29f5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6295bb29f5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6295bb29f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6295bb29f5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6295bb29f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6295bb29f5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6295bb29f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6295bb29f5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6295bb29f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6295bb29f5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6295bb29f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6295bb29f5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6295bb29f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6295bb29f5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6295bb29f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аш макет 1">
  <p:cSld name="CUSTOM_1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3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 1">
  <p:cSld name="Пустой слайд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624b19d0d3_0_28"/>
          <p:cNvSpPr txBox="1"/>
          <p:nvPr>
            <p:ph type="title"/>
          </p:nvPr>
        </p:nvSpPr>
        <p:spPr>
          <a:xfrm>
            <a:off x="414291" y="301272"/>
            <a:ext cx="111681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400"/>
              <a:buNone/>
              <a:defRPr b="1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g1624b19d0d3_0_28"/>
          <p:cNvSpPr txBox="1"/>
          <p:nvPr>
            <p:ph idx="10" type="dt"/>
          </p:nvPr>
        </p:nvSpPr>
        <p:spPr>
          <a:xfrm>
            <a:off x="609600" y="6245225"/>
            <a:ext cx="28449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g1624b19d0d3_0_28"/>
          <p:cNvSpPr txBox="1"/>
          <p:nvPr>
            <p:ph idx="11" type="ftr"/>
          </p:nvPr>
        </p:nvSpPr>
        <p:spPr>
          <a:xfrm>
            <a:off x="4165600" y="6245225"/>
            <a:ext cx="38607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g1624b19d0d3_0_28"/>
          <p:cNvSpPr txBox="1"/>
          <p:nvPr>
            <p:ph idx="12" type="sldNum"/>
          </p:nvPr>
        </p:nvSpPr>
        <p:spPr>
          <a:xfrm>
            <a:off x="9338733" y="-20637"/>
            <a:ext cx="28449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" name="Google Shape;15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2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8" name="Google Shape;28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0" name="Google Shape;40;p2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2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2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8" name="Google Shape;58;p3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g139e1acdd32_1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3871" y="0"/>
            <a:ext cx="7628128" cy="621792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g139e1acdd32_1_5"/>
          <p:cNvSpPr txBox="1"/>
          <p:nvPr/>
        </p:nvSpPr>
        <p:spPr>
          <a:xfrm>
            <a:off x="432832" y="5217640"/>
            <a:ext cx="52779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1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100" u="none" cap="none" strike="noStrike">
                <a:solidFill>
                  <a:srgbClr val="242327"/>
                </a:solidFill>
                <a:latin typeface="Montserrat"/>
                <a:ea typeface="Montserrat"/>
                <a:cs typeface="Montserrat"/>
                <a:sym typeface="Montserrat"/>
              </a:rPr>
              <a:t>Татьяна Булгакова</a:t>
            </a:r>
            <a:endParaRPr b="1" i="0" sz="2100" u="none" cap="none" strike="noStrike">
              <a:solidFill>
                <a:srgbClr val="24232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12700" rtl="0" algn="l">
              <a:lnSpc>
                <a:spcPct val="1183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2" name="Google Shape;92;g139e1acdd32_1_5"/>
          <p:cNvSpPr txBox="1"/>
          <p:nvPr/>
        </p:nvSpPr>
        <p:spPr>
          <a:xfrm>
            <a:off x="246448" y="3764325"/>
            <a:ext cx="59025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6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b="1" lang="en-US" sz="3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Объекты и классы</a:t>
            </a:r>
            <a:endParaRPr b="1" i="0" sz="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3" name="Google Shape;93;g139e1acdd32_1_5"/>
          <p:cNvGrpSpPr/>
          <p:nvPr/>
        </p:nvGrpSpPr>
        <p:grpSpPr>
          <a:xfrm>
            <a:off x="-1466279" y="457189"/>
            <a:ext cx="5341486" cy="4469718"/>
            <a:chOff x="324611" y="339525"/>
            <a:chExt cx="4006215" cy="3352372"/>
          </a:xfrm>
        </p:grpSpPr>
        <p:sp>
          <p:nvSpPr>
            <p:cNvPr id="94" name="Google Shape;94;g139e1acdd32_1_5"/>
            <p:cNvSpPr/>
            <p:nvPr/>
          </p:nvSpPr>
          <p:spPr>
            <a:xfrm>
              <a:off x="324611" y="3691897"/>
              <a:ext cx="4006215" cy="0"/>
            </a:xfrm>
            <a:custGeom>
              <a:rect b="b" l="l" r="r" t="t"/>
              <a:pathLst>
                <a:path extrusionOk="0" h="120000" w="4006215">
                  <a:moveTo>
                    <a:pt x="0" y="0"/>
                  </a:moveTo>
                  <a:lnTo>
                    <a:pt x="4006200" y="0"/>
                  </a:lnTo>
                </a:path>
              </a:pathLst>
            </a:custGeom>
            <a:noFill/>
            <a:ln cap="flat" cmpd="sng" w="9525">
              <a:solidFill>
                <a:srgbClr val="24232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5" name="Google Shape;95;g139e1acdd32_1_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53599" y="339525"/>
              <a:ext cx="848524" cy="18243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6295bb29f5_0_4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16295bb29f5_0_4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g16295bb29f5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5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6295bb29f5_0_5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16295bb29f5_0_5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g16295bb29f5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6295bb29f5_0_6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16295bb29f5_0_6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g16295bb29f5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6295bb29f5_0_6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16295bb29f5_0_6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g16295bb29f5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6295bb29f5_0_7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16295bb29f5_0_7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g16295bb29f5_0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6295bb29f5_0_7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16295bb29f5_0_7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g16295bb29f5_0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6295bb29f5_0_8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16295bb29f5_0_8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g16295bb29f5_0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6295bb29f5_0_9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16295bb29f5_0_9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g16295bb29f5_0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6295bb29f5_0_9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16295bb29f5_0_9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g16295bb29f5_0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6295bb29f5_0_10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16295bb29f5_0_10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g16295bb29f5_0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6295bb29f5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16295bb29f5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g16295bb29f5_0_0"/>
          <p:cNvPicPr preferRelativeResize="0"/>
          <p:nvPr/>
        </p:nvPicPr>
        <p:blipFill rotWithShape="1">
          <a:blip r:embed="rId3">
            <a:alphaModFix/>
          </a:blip>
          <a:srcRect b="0" l="3181" r="1861" t="0"/>
          <a:stretch/>
        </p:blipFill>
        <p:spPr>
          <a:xfrm>
            <a:off x="491325" y="0"/>
            <a:ext cx="11389773" cy="674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6295bb29f5_0_10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16295bb29f5_0_10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g16295bb29f5_0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6295bb29f5_0_11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16295bb29f5_0_11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g16295bb29f5_0_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6295bb29f5_0_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16295bb29f5_0_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g16295bb29f5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6295bb29f5_0_1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16295bb29f5_0_1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g16295bb29f5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6295bb29f5_0_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16295bb29f5_0_1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g16295bb29f5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6295bb29f5_0_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16295bb29f5_0_2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g16295bb29f5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6295bb29f5_0_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16295bb29f5_0_2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g16295bb29f5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130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6295bb29f5_0_3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16295bb29f5_0_3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g16295bb29f5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6295bb29f5_0_3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16295bb29f5_0_3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g16295bb29f5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2018-04-02T08:21:40Z</dcterms:created>
  <dc:creator>Gubin</dc:creator>
</cp:coreProperties>
</file>